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5029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13" d="100"/>
          <a:sy n="113" d="100"/>
        </p:scale>
        <p:origin x="23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0EC01-2BF6-C149-B560-3EBC5F9F0B54}" type="datetimeFigureOut">
              <a:rPr lang="en-US" smtClean="0"/>
              <a:t>1/19/23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8550" y="1143000"/>
            <a:ext cx="2120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1A745-CB9B-E241-B958-CB307BF30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8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1197187"/>
            <a:ext cx="4274820" cy="2546773"/>
          </a:xfrm>
        </p:spPr>
        <p:txBody>
          <a:bodyPr anchor="b"/>
          <a:lstStyle>
            <a:lvl1pPr algn="ctr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3842174"/>
            <a:ext cx="3771900" cy="1766146"/>
          </a:xfrm>
        </p:spPr>
        <p:txBody>
          <a:bodyPr/>
          <a:lstStyle>
            <a:lvl1pPr marL="0" indent="0" algn="ctr">
              <a:buNone/>
              <a:defRPr sz="1320"/>
            </a:lvl1pPr>
            <a:lvl2pPr marL="251460" indent="0" algn="ctr">
              <a:buNone/>
              <a:defRPr sz="1100"/>
            </a:lvl2pPr>
            <a:lvl3pPr marL="502920" indent="0" algn="ctr">
              <a:buNone/>
              <a:defRPr sz="990"/>
            </a:lvl3pPr>
            <a:lvl4pPr marL="754380" indent="0" algn="ctr">
              <a:buNone/>
              <a:defRPr sz="880"/>
            </a:lvl4pPr>
            <a:lvl5pPr marL="1005840" indent="0" algn="ctr">
              <a:buNone/>
              <a:defRPr sz="880"/>
            </a:lvl5pPr>
            <a:lvl6pPr marL="1257300" indent="0" algn="ctr">
              <a:buNone/>
              <a:defRPr sz="880"/>
            </a:lvl6pPr>
            <a:lvl7pPr marL="1508760" indent="0" algn="ctr">
              <a:buNone/>
              <a:defRPr sz="880"/>
            </a:lvl7pPr>
            <a:lvl8pPr marL="1760220" indent="0" algn="ctr">
              <a:buNone/>
              <a:defRPr sz="880"/>
            </a:lvl8pPr>
            <a:lvl9pPr marL="2011680" indent="0" algn="ctr">
              <a:buNone/>
              <a:defRPr sz="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0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8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9022" y="389467"/>
            <a:ext cx="1084421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758" y="389467"/>
            <a:ext cx="3190399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9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3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138" y="1823722"/>
            <a:ext cx="4337685" cy="3042919"/>
          </a:xfrm>
        </p:spPr>
        <p:txBody>
          <a:bodyPr anchor="b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138" y="4895429"/>
            <a:ext cx="4337685" cy="1600199"/>
          </a:xfrm>
        </p:spPr>
        <p:txBody>
          <a:bodyPr/>
          <a:lstStyle>
            <a:lvl1pPr marL="0" indent="0">
              <a:buNone/>
              <a:defRPr sz="1320">
                <a:solidFill>
                  <a:schemeClr val="tx1"/>
                </a:solidFill>
              </a:defRPr>
            </a:lvl1pPr>
            <a:lvl2pPr marL="25146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02920" indent="0">
              <a:buNone/>
              <a:defRPr sz="990">
                <a:solidFill>
                  <a:schemeClr val="tx1">
                    <a:tint val="75000"/>
                  </a:schemeClr>
                </a:solidFill>
              </a:defRPr>
            </a:lvl3pPr>
            <a:lvl4pPr marL="75438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4pPr>
            <a:lvl5pPr marL="100584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5pPr>
            <a:lvl6pPr marL="125730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6pPr>
            <a:lvl7pPr marL="150876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7pPr>
            <a:lvl8pPr marL="176022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8pPr>
            <a:lvl9pPr marL="2011680" indent="0">
              <a:buNone/>
              <a:defRPr sz="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2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758" y="1947333"/>
            <a:ext cx="213741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6033" y="1947333"/>
            <a:ext cx="213741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7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389468"/>
            <a:ext cx="4337685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13" y="1793241"/>
            <a:ext cx="2127587" cy="878839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413" y="2672080"/>
            <a:ext cx="2127587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46033" y="1793241"/>
            <a:ext cx="2138065" cy="878839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46033" y="2672080"/>
            <a:ext cx="2138065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8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1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8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487680"/>
            <a:ext cx="1622048" cy="170688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8065" y="1053255"/>
            <a:ext cx="2546033" cy="5198533"/>
          </a:xfrm>
        </p:spPr>
        <p:txBody>
          <a:bodyPr/>
          <a:lstStyle>
            <a:lvl1pPr>
              <a:defRPr sz="1760"/>
            </a:lvl1pPr>
            <a:lvl2pPr>
              <a:defRPr sz="1540"/>
            </a:lvl2pPr>
            <a:lvl3pPr>
              <a:defRPr sz="132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2194560"/>
            <a:ext cx="1622048" cy="4065694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2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487680"/>
            <a:ext cx="1622048" cy="170688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38065" y="1053255"/>
            <a:ext cx="2546033" cy="5198533"/>
          </a:xfrm>
        </p:spPr>
        <p:txBody>
          <a:bodyPr anchor="t"/>
          <a:lstStyle>
            <a:lvl1pPr marL="0" indent="0">
              <a:buNone/>
              <a:defRPr sz="1760"/>
            </a:lvl1pPr>
            <a:lvl2pPr marL="251460" indent="0">
              <a:buNone/>
              <a:defRPr sz="1540"/>
            </a:lvl2pPr>
            <a:lvl3pPr marL="502920" indent="0">
              <a:buNone/>
              <a:defRPr sz="1320"/>
            </a:lvl3pPr>
            <a:lvl4pPr marL="754380" indent="0">
              <a:buNone/>
              <a:defRPr sz="1100"/>
            </a:lvl4pPr>
            <a:lvl5pPr marL="1005840" indent="0">
              <a:buNone/>
              <a:defRPr sz="1100"/>
            </a:lvl5pPr>
            <a:lvl6pPr marL="1257300" indent="0">
              <a:buNone/>
              <a:defRPr sz="1100"/>
            </a:lvl6pPr>
            <a:lvl7pPr marL="1508760" indent="0">
              <a:buNone/>
              <a:defRPr sz="1100"/>
            </a:lvl7pPr>
            <a:lvl8pPr marL="1760220" indent="0">
              <a:buNone/>
              <a:defRPr sz="1100"/>
            </a:lvl8pPr>
            <a:lvl9pPr marL="2011680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2194560"/>
            <a:ext cx="1622048" cy="4065694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8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5758" y="389468"/>
            <a:ext cx="4337685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758" y="1947333"/>
            <a:ext cx="4337685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5758" y="6780108"/>
            <a:ext cx="113157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47290-25B5-114B-916B-0D45F86482B9}" type="datetimeFigureOut">
              <a:rPr lang="en-US" smtClean="0"/>
              <a:t>1/19/23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5923" y="6780108"/>
            <a:ext cx="1697355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1873" y="6780108"/>
            <a:ext cx="113157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629A-70CD-B84B-B18B-890D1E1D7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9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2920" rtl="0" eaLnBrk="1" latinLnBrk="0" hangingPunct="1">
        <a:lnSpc>
          <a:spcPct val="90000"/>
        </a:lnSpc>
        <a:spcBef>
          <a:spcPct val="0"/>
        </a:spcBef>
        <a:buNone/>
        <a:defRPr sz="24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730" indent="-125730" algn="l" defTabSz="50292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801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13157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38303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6344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1374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1pPr>
      <a:lvl2pPr marL="2514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5087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7602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0116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6A03E2C-CA77-DF07-BDB2-5CF2A72A99AE}"/>
              </a:ext>
            </a:extLst>
          </p:cNvPr>
          <p:cNvSpPr txBox="1"/>
          <p:nvPr/>
        </p:nvSpPr>
        <p:spPr>
          <a:xfrm>
            <a:off x="279400" y="1752025"/>
            <a:ext cx="447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all" dirty="0">
                <a:latin typeface="Montserrat SemiBold" pitchFamily="2" charset="77"/>
              </a:rPr>
              <a:t>DISTRICT</a:t>
            </a:r>
            <a:r>
              <a:rPr lang="en-US" sz="2200" dirty="0">
                <a:latin typeface="Montserrat SemiBold" pitchFamily="2" charset="77"/>
              </a:rPr>
              <a:t> DINNER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A8D6B3-877E-EB4A-2DC8-55440DA42B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400" y="596325"/>
            <a:ext cx="1168400" cy="11557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3D8644A-1016-9F29-C70A-697568E26182}"/>
              </a:ext>
            </a:extLst>
          </p:cNvPr>
          <p:cNvSpPr txBox="1"/>
          <p:nvPr/>
        </p:nvSpPr>
        <p:spPr>
          <a:xfrm>
            <a:off x="279400" y="2062469"/>
            <a:ext cx="447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cap="all" dirty="0">
                <a:latin typeface="Montserrat SemiBold" pitchFamily="2" charset="77"/>
              </a:rPr>
              <a:t>AWARD RECIPIENTS</a:t>
            </a:r>
            <a:endParaRPr lang="en-US" sz="1200" dirty="0">
              <a:latin typeface="Montserrat SemiBold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DABC89-E591-B606-7F30-68AB97B809F2}"/>
              </a:ext>
            </a:extLst>
          </p:cNvPr>
          <p:cNvSpPr txBox="1">
            <a:spLocks/>
          </p:cNvSpPr>
          <p:nvPr/>
        </p:nvSpPr>
        <p:spPr>
          <a:xfrm>
            <a:off x="279401" y="2349268"/>
            <a:ext cx="2235199" cy="4924425"/>
          </a:xfrm>
          <a:prstGeom prst="rect">
            <a:avLst/>
          </a:prstGeom>
          <a:noFill/>
        </p:spPr>
        <p:txBody>
          <a:bodyPr wrap="square" numCol="1" spcCol="228600" rtlCol="0">
            <a:spAutoFit/>
          </a:bodyPr>
          <a:lstStyle/>
          <a:p>
            <a:pPr algn="ctr"/>
            <a:r>
              <a:rPr lang="en-US" sz="1300" b="1" dirty="0">
                <a:latin typeface="Montserrat" pitchFamily="2" charset="77"/>
              </a:rPr>
              <a:t>AWARD NAME</a:t>
            </a:r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300" b="1" dirty="0">
                <a:latin typeface="Montserrat" pitchFamily="2" charset="77"/>
              </a:rPr>
              <a:t>AWARD NAME</a:t>
            </a:r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E027DE-3484-6BEC-FA21-24236B5E018A}"/>
              </a:ext>
            </a:extLst>
          </p:cNvPr>
          <p:cNvSpPr txBox="1">
            <a:spLocks/>
          </p:cNvSpPr>
          <p:nvPr/>
        </p:nvSpPr>
        <p:spPr>
          <a:xfrm>
            <a:off x="2514600" y="2351936"/>
            <a:ext cx="2235199" cy="4924425"/>
          </a:xfrm>
          <a:prstGeom prst="rect">
            <a:avLst/>
          </a:prstGeom>
          <a:noFill/>
        </p:spPr>
        <p:txBody>
          <a:bodyPr wrap="square" numCol="1" spcCol="228600" rtlCol="0">
            <a:spAutoFit/>
          </a:bodyPr>
          <a:lstStyle/>
          <a:p>
            <a:pPr algn="ctr"/>
            <a:r>
              <a:rPr lang="en-US" sz="1300" b="1" dirty="0">
                <a:latin typeface="Montserrat" pitchFamily="2" charset="77"/>
              </a:rPr>
              <a:t>AWARD NAME</a:t>
            </a:r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300" b="1" dirty="0">
                <a:latin typeface="Montserrat" pitchFamily="2" charset="77"/>
              </a:rPr>
              <a:t>AWARD NAME</a:t>
            </a:r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NAME NAME</a:t>
            </a:r>
          </a:p>
          <a:p>
            <a:pPr algn="ctr"/>
            <a:r>
              <a:rPr lang="en-US" sz="1200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11773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205E9F-949C-2158-FE20-A7F3495BB845}"/>
              </a:ext>
            </a:extLst>
          </p:cNvPr>
          <p:cNvSpPr txBox="1"/>
          <p:nvPr/>
        </p:nvSpPr>
        <p:spPr>
          <a:xfrm>
            <a:off x="279400" y="1752025"/>
            <a:ext cx="447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all" dirty="0">
                <a:latin typeface="Montserrat SemiBold" pitchFamily="2" charset="77"/>
              </a:rPr>
              <a:t>DISTRICT</a:t>
            </a:r>
            <a:r>
              <a:rPr lang="en-US" sz="2200" dirty="0">
                <a:latin typeface="Montserrat SemiBold" pitchFamily="2" charset="77"/>
              </a:rPr>
              <a:t> DINNER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A1EBF5-7F2C-4D15-BDF8-3896497306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400" y="596325"/>
            <a:ext cx="1168400" cy="11557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0AC3CE-603B-D4B3-1CDA-6E0C0C1BD9E2}"/>
              </a:ext>
            </a:extLst>
          </p:cNvPr>
          <p:cNvSpPr txBox="1"/>
          <p:nvPr/>
        </p:nvSpPr>
        <p:spPr>
          <a:xfrm>
            <a:off x="279400" y="2062469"/>
            <a:ext cx="447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Montserrat SemiBold" pitchFamily="2" charset="77"/>
              </a:rPr>
              <a:t>DECEMBER 32, 2023</a:t>
            </a:r>
          </a:p>
          <a:p>
            <a:pPr algn="ctr"/>
            <a:r>
              <a:rPr lang="en-US" sz="1200" dirty="0">
                <a:latin typeface="Montserrat SemiBold" pitchFamily="2" charset="77"/>
              </a:rPr>
              <a:t>LOCATION LOCATION LOCATION | 7-9 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B4F3FB-718B-0A5C-5A58-A1F693EC4BCC}"/>
              </a:ext>
            </a:extLst>
          </p:cNvPr>
          <p:cNvSpPr txBox="1"/>
          <p:nvPr/>
        </p:nvSpPr>
        <p:spPr>
          <a:xfrm>
            <a:off x="342900" y="2513379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About the event, About the event, About the event</a:t>
            </a:r>
          </a:p>
          <a:p>
            <a:pPr algn="ctr"/>
            <a:r>
              <a:rPr lang="en-US" sz="1200" dirty="0"/>
              <a:t>About the event, About the event, About the event</a:t>
            </a:r>
          </a:p>
          <a:p>
            <a:pPr algn="ctr"/>
            <a:r>
              <a:rPr lang="en-US" sz="1200" dirty="0"/>
              <a:t>About the event, About the event, About the event</a:t>
            </a:r>
          </a:p>
          <a:p>
            <a:pPr algn="ctr"/>
            <a:r>
              <a:rPr lang="en-US" sz="1200" dirty="0"/>
              <a:t>About the event, About the event, About the event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7300EE-E5E6-D946-5A2B-5480952001E7}"/>
              </a:ext>
            </a:extLst>
          </p:cNvPr>
          <p:cNvSpPr txBox="1"/>
          <p:nvPr/>
        </p:nvSpPr>
        <p:spPr>
          <a:xfrm>
            <a:off x="485422" y="3431822"/>
            <a:ext cx="426437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WELCOME</a:t>
            </a: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Henry Smith</a:t>
            </a:r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......................................................................................Title</a:t>
            </a:r>
          </a:p>
          <a:p>
            <a:endParaRPr lang="en-US" sz="1200" dirty="0">
              <a:solidFill>
                <a:srgbClr val="FFFFFF"/>
              </a:solidFill>
              <a:effectLst/>
              <a:latin typeface="Montserrat" pitchFamily="2" charset="77"/>
            </a:endParaRP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AWARDS</a:t>
            </a:r>
          </a:p>
          <a:p>
            <a:r>
              <a:rPr lang="en-US" sz="1200" b="1" dirty="0" err="1">
                <a:solidFill>
                  <a:srgbClr val="FFFFFF"/>
                </a:solidFill>
                <a:effectLst/>
                <a:latin typeface="Montserrat" pitchFamily="2" charset="77"/>
              </a:rPr>
              <a:t>McName</a:t>
            </a:r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 Name</a:t>
            </a:r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...............................................................................Title</a:t>
            </a:r>
          </a:p>
          <a:p>
            <a:endParaRPr lang="en-US" sz="1200" dirty="0">
              <a:solidFill>
                <a:srgbClr val="FFFFFF"/>
              </a:solidFill>
              <a:effectLst/>
              <a:latin typeface="Montserrat" pitchFamily="2" charset="77"/>
            </a:endParaRP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AWARDS</a:t>
            </a: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Name Name</a:t>
            </a:r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.......................................................................................Title</a:t>
            </a:r>
          </a:p>
          <a:p>
            <a:endParaRPr lang="en-US" sz="1200" dirty="0">
              <a:solidFill>
                <a:srgbClr val="FFFFFF"/>
              </a:solidFill>
              <a:effectLst/>
              <a:latin typeface="Montserrat" pitchFamily="2" charset="77"/>
            </a:endParaRP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AWARDS</a:t>
            </a: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Name Name</a:t>
            </a:r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.......................................................................................Title</a:t>
            </a:r>
          </a:p>
          <a:p>
            <a:endParaRPr lang="en-US" sz="1200" dirty="0">
              <a:solidFill>
                <a:srgbClr val="FFFFFF"/>
              </a:solidFill>
              <a:effectLst/>
              <a:latin typeface="Montserrat" pitchFamily="2" charset="77"/>
            </a:endParaRP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AWARDS</a:t>
            </a: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Samuel Edwards </a:t>
            </a:r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..........................................................................Title</a:t>
            </a:r>
          </a:p>
          <a:p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 </a:t>
            </a: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CLOSING</a:t>
            </a:r>
          </a:p>
          <a:p>
            <a:r>
              <a:rPr lang="en-US" sz="1200" b="1" dirty="0">
                <a:solidFill>
                  <a:srgbClr val="FFFFFF"/>
                </a:solidFill>
                <a:effectLst/>
                <a:latin typeface="Montserrat" pitchFamily="2" charset="77"/>
              </a:rPr>
              <a:t>Name Name</a:t>
            </a:r>
            <a:r>
              <a:rPr lang="en-US" sz="1200" dirty="0">
                <a:solidFill>
                  <a:srgbClr val="FFFFFF"/>
                </a:solidFill>
                <a:effectLst/>
                <a:latin typeface="Montserrat" pitchFamily="2" charset="77"/>
              </a:rPr>
              <a:t>.......................................................................................Title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939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180</TotalTime>
  <Words>147</Words>
  <Application>Microsoft Macintosh PowerPoint</Application>
  <PresentationFormat>Custom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Edwards</dc:creator>
  <cp:lastModifiedBy>Samuel Edwards</cp:lastModifiedBy>
  <cp:revision>1</cp:revision>
  <dcterms:created xsi:type="dcterms:W3CDTF">2023-01-19T18:07:35Z</dcterms:created>
  <dcterms:modified xsi:type="dcterms:W3CDTF">2023-01-19T21:08:15Z</dcterms:modified>
</cp:coreProperties>
</file>