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"/>
  </p:notesMasterIdLst>
  <p:sldIdLst>
    <p:sldId id="258" r:id="rId2"/>
    <p:sldId id="259" r:id="rId3"/>
    <p:sldId id="261" r:id="rId4"/>
    <p:sldId id="260" r:id="rId5"/>
    <p:sldId id="262" r:id="rId6"/>
  </p:sldIdLst>
  <p:sldSz cx="77724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4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97"/>
    <p:restoredTop sz="94733"/>
  </p:normalViewPr>
  <p:slideViewPr>
    <p:cSldViewPr snapToGrid="0" snapToObjects="1">
      <p:cViewPr varScale="1">
        <p:scale>
          <a:sx n="82" d="100"/>
          <a:sy n="82" d="100"/>
        </p:scale>
        <p:origin x="32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89832E-6EBA-7341-8A11-E9A7E2F81E67}" type="datetimeFigureOut">
              <a:rPr lang="en-US" smtClean="0"/>
              <a:t>6/4/26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36788" y="1143000"/>
            <a:ext cx="23844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07E8A0-EBA0-C346-A943-F5686853F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411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07E8A0-EBA0-C346-A943-F5686853F3E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965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52BE04-65A1-7B6E-AAF3-8C8B1D06C7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C33790-3DB0-88AC-4E7F-90B861A080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87F94E-D377-AB81-FEB8-DFBDC0356B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E28D7-D0CC-7593-C925-A48B4570A0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07E8A0-EBA0-C346-A943-F5686853F3E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306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8C0401-C563-E8D5-A8C0-A12FEAFF8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FC3912-9F5C-CEA1-A962-0544639844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CDF81A-9A65-DE5F-5BA5-EDA418FDE3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CA30D1-1B13-F71D-ADBA-E3EE7B5264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07E8A0-EBA0-C346-A943-F5686853F3E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362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C7EB0B-4BB8-9E40-9207-51D40940F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DC56C6-8B58-5EB0-D3B1-E009C84C14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A3ADF0-6899-3E7D-97BA-89DCB1F6B0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67AAB2-2BDD-0F1A-DAEF-07E8F281C9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07E8A0-EBA0-C346-A943-F5686853F3E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357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9BE2E4-E100-A26D-23A4-F8596FA48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840422-6D06-7A37-901F-4C623F3789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1BCA75-6FDF-C135-4FFA-9F14EB78CB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DD4318-40B1-BF24-918A-B31AD1D693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07E8A0-EBA0-C346-A943-F5686853F3E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234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E4DCA-D79D-AC44-8EF5-726ADCC82F64}" type="datetimeFigureOut">
              <a:rPr lang="en-US" smtClean="0"/>
              <a:t>6/4/26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CA850-5BB4-BB4F-89D3-1CC4E20A3A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771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E4DCA-D79D-AC44-8EF5-726ADCC82F64}" type="datetimeFigureOut">
              <a:rPr lang="en-US" smtClean="0"/>
              <a:t>6/4/26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CA850-5BB4-BB4F-89D3-1CC4E20A3A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951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E4DCA-D79D-AC44-8EF5-726ADCC82F64}" type="datetimeFigureOut">
              <a:rPr lang="en-US" smtClean="0"/>
              <a:t>6/4/26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CA850-5BB4-BB4F-89D3-1CC4E20A3A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914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E4DCA-D79D-AC44-8EF5-726ADCC82F64}" type="datetimeFigureOut">
              <a:rPr lang="en-US" smtClean="0"/>
              <a:t>6/4/26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CA850-5BB4-BB4F-89D3-1CC4E20A3A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046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E4DCA-D79D-AC44-8EF5-726ADCC82F64}" type="datetimeFigureOut">
              <a:rPr lang="en-US" smtClean="0"/>
              <a:t>6/4/26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CA850-5BB4-BB4F-89D3-1CC4E20A3A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479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E4DCA-D79D-AC44-8EF5-726ADCC82F64}" type="datetimeFigureOut">
              <a:rPr lang="en-US" smtClean="0"/>
              <a:t>6/4/26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CA850-5BB4-BB4F-89D3-1CC4E20A3A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399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E4DCA-D79D-AC44-8EF5-726ADCC82F64}" type="datetimeFigureOut">
              <a:rPr lang="en-US" smtClean="0"/>
              <a:t>6/4/26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CA850-5BB4-BB4F-89D3-1CC4E20A3A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655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E4DCA-D79D-AC44-8EF5-726ADCC82F64}" type="datetimeFigureOut">
              <a:rPr lang="en-US" smtClean="0"/>
              <a:t>6/4/26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CA850-5BB4-BB4F-89D3-1CC4E20A3A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24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E4DCA-D79D-AC44-8EF5-726ADCC82F64}" type="datetimeFigureOut">
              <a:rPr lang="en-US" smtClean="0"/>
              <a:t>6/4/26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CA850-5BB4-BB4F-89D3-1CC4E20A3A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067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E4DCA-D79D-AC44-8EF5-726ADCC82F64}" type="datetimeFigureOut">
              <a:rPr lang="en-US" smtClean="0"/>
              <a:t>6/4/26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CA850-5BB4-BB4F-89D3-1CC4E20A3A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2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E4DCA-D79D-AC44-8EF5-726ADCC82F64}" type="datetimeFigureOut">
              <a:rPr lang="en-US" smtClean="0"/>
              <a:t>6/4/26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CA850-5BB4-BB4F-89D3-1CC4E20A3A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297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0E4DCA-D79D-AC44-8EF5-726ADCC82F64}" type="datetimeFigureOut">
              <a:rPr lang="en-US" smtClean="0"/>
              <a:t>6/4/26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CA850-5BB4-BB4F-89D3-1CC4E20A3A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765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matt.Armstrong@scouting.or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matt.Armstrong@scouting.or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matt.Armstrong@scouting.or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matt.Armstrong@scouting.or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C38616-9D83-C764-99F6-CC94800A0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772400" cy="99930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052963-E2C0-F8A8-D0F1-33733F9CBDB6}"/>
              </a:ext>
            </a:extLst>
          </p:cNvPr>
          <p:cNvSpPr txBox="1"/>
          <p:nvPr/>
        </p:nvSpPr>
        <p:spPr>
          <a:xfrm>
            <a:off x="-7" y="6639279"/>
            <a:ext cx="7772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 Black" panose="02000506030000020004" pitchFamily="2" charset="0"/>
                <a:cs typeface="Arial" panose="020B0604020202020204" pitchFamily="34" charset="0"/>
              </a:rPr>
              <a:t>WEDNESDAY, SEPTEMBER 30</a:t>
            </a:r>
          </a:p>
          <a:p>
            <a:pPr algn="ctr"/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A2009B-51A0-356B-8003-046C6E61F8F0}"/>
              </a:ext>
            </a:extLst>
          </p:cNvPr>
          <p:cNvSpPr txBox="1"/>
          <p:nvPr/>
        </p:nvSpPr>
        <p:spPr>
          <a:xfrm>
            <a:off x="-1" y="7162444"/>
            <a:ext cx="77723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" panose="02000506030000020004" pitchFamily="2" charset="0"/>
                <a:cs typeface="Arial" panose="020B0604020202020204" pitchFamily="34" charset="0"/>
              </a:rPr>
              <a:t>HEATHERSTONE ELEMENTARY | 7PM </a:t>
            </a:r>
            <a:b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" panose="02000506030000020004" pitchFamily="2" charset="0"/>
                <a:cs typeface="Arial" panose="020B0604020202020204" pitchFamily="34" charset="0"/>
              </a:rPr>
            </a:br>
            <a:endParaRPr lang="en-US" sz="3000" b="1" dirty="0">
              <a:solidFill>
                <a:schemeClr val="tx1">
                  <a:lumMod val="95000"/>
                  <a:lumOff val="5000"/>
                </a:schemeClr>
              </a:solidFill>
              <a:latin typeface="Proxima Nova" panose="02000506030000020004" pitchFamily="2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3ED14F-0E51-C9D0-ECB7-4656CBA402A8}"/>
              </a:ext>
            </a:extLst>
          </p:cNvPr>
          <p:cNvSpPr txBox="1"/>
          <p:nvPr/>
        </p:nvSpPr>
        <p:spPr>
          <a:xfrm>
            <a:off x="-1735812" y="9288621"/>
            <a:ext cx="777239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" panose="02000506030000020004" pitchFamily="2" charset="0"/>
                <a:cs typeface="Arial" panose="020B0604020202020204" pitchFamily="34" charset="0"/>
              </a:rPr>
              <a:t>Use code </a:t>
            </a: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" panose="02000506030000020004" pitchFamily="2" charset="0"/>
                <a:cs typeface="Arial" panose="020B0604020202020204" pitchFamily="34" charset="0"/>
              </a:rPr>
              <a:t>KCSCOUT26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" panose="02000506030000020004" pitchFamily="2" charset="0"/>
                <a:cs typeface="Arial" panose="020B0604020202020204" pitchFamily="34" charset="0"/>
              </a:rPr>
              <a:t> to activate discount</a:t>
            </a:r>
            <a:b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" panose="02000506030000020004" pitchFamily="2" charset="0"/>
                <a:cs typeface="Arial" panose="020B0604020202020204" pitchFamily="34" charset="0"/>
              </a:rPr>
            </a:br>
            <a:r>
              <a:rPr lang="en-US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" panose="02000506030000020004" pitchFamily="2" charset="0"/>
                <a:cs typeface="Arial" panose="020B0604020202020204" pitchFamily="34" charset="0"/>
              </a:rPr>
              <a:t>Code valid August 1 – October 31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FB42EC-953B-B529-F5C7-175AB1204C8D}"/>
              </a:ext>
            </a:extLst>
          </p:cNvPr>
          <p:cNvSpPr txBox="1"/>
          <p:nvPr/>
        </p:nvSpPr>
        <p:spPr>
          <a:xfrm>
            <a:off x="-3" y="7856255"/>
            <a:ext cx="77723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" panose="02000506030000020004" pitchFamily="2" charset="0"/>
                <a:cs typeface="Arial" panose="020B0604020202020204" pitchFamily="34" charset="0"/>
              </a:rPr>
              <a:t>Cub Scout Pack 8888 </a:t>
            </a:r>
            <a:b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" panose="02000506030000020004" pitchFamily="2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" panose="02000506030000020004" pitchFamily="2" charset="0"/>
                <a:cs typeface="Arial" panose="020B0604020202020204" pitchFamily="34" charset="0"/>
              </a:rPr>
              <a:t>Contact: Matt Armstrong</a:t>
            </a:r>
            <a:b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" panose="02000506030000020004" pitchFamily="2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" panose="02000506030000020004" pitchFamily="2" charset="0"/>
                <a:cs typeface="Arial" panose="020B0604020202020204" pitchFamily="34" charset="0"/>
                <a:hlinkClick r:id="rId4"/>
              </a:rPr>
              <a:t>matt.armstrong@scouting.org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" panose="02000506030000020004" pitchFamily="2" charset="0"/>
                <a:cs typeface="Arial" panose="020B0604020202020204" pitchFamily="34" charset="0"/>
              </a:rPr>
              <a:t> | 816.942.9333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EFB445-FD7B-3827-F6FE-1E6D018AAE70}"/>
              </a:ext>
            </a:extLst>
          </p:cNvPr>
          <p:cNvSpPr txBox="1"/>
          <p:nvPr/>
        </p:nvSpPr>
        <p:spPr>
          <a:xfrm>
            <a:off x="-31011" y="6353191"/>
            <a:ext cx="77723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" panose="02000506030000020004" pitchFamily="2" charset="0"/>
                <a:cs typeface="Arial" panose="020B0604020202020204" pitchFamily="34" charset="0"/>
              </a:rPr>
              <a:t>Open to Boys &amp; Girls Grades K-5</a:t>
            </a:r>
          </a:p>
        </p:txBody>
      </p:sp>
    </p:spTree>
    <p:extLst>
      <p:ext uri="{BB962C8B-B14F-4D97-AF65-F5344CB8AC3E}">
        <p14:creationId xmlns:p14="http://schemas.microsoft.com/office/powerpoint/2010/main" val="3942469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82944F-E2AE-5FCD-A15A-B839B35908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E3E5DF-1A76-AFE2-D9AB-A3B0B6C68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888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F9EAB8-0C89-5571-3E57-B3A29E636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333440-ABCA-34F7-BE06-2CA3264E4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772400" cy="99930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4E4B3F-3908-B535-E686-F9D1D10566D1}"/>
              </a:ext>
            </a:extLst>
          </p:cNvPr>
          <p:cNvSpPr txBox="1"/>
          <p:nvPr/>
        </p:nvSpPr>
        <p:spPr>
          <a:xfrm>
            <a:off x="-7" y="6639279"/>
            <a:ext cx="7772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 Black" panose="02000506030000020004" pitchFamily="2" charset="0"/>
                <a:cs typeface="Arial" panose="020B0604020202020204" pitchFamily="34" charset="0"/>
              </a:rPr>
              <a:t>WEDNESDAY, SEPTEMBER 30</a:t>
            </a:r>
          </a:p>
          <a:p>
            <a:pPr algn="ctr"/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AE6F26-D40D-3D31-DCBF-CFF69C4054A0}"/>
              </a:ext>
            </a:extLst>
          </p:cNvPr>
          <p:cNvSpPr txBox="1"/>
          <p:nvPr/>
        </p:nvSpPr>
        <p:spPr>
          <a:xfrm>
            <a:off x="-1" y="7162444"/>
            <a:ext cx="77723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" panose="02000506030000020004" pitchFamily="2" charset="0"/>
                <a:cs typeface="Arial" panose="020B0604020202020204" pitchFamily="34" charset="0"/>
              </a:rPr>
              <a:t>HEATHERSTONE ELEMENTARY | 7PM </a:t>
            </a:r>
            <a:b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" panose="02000506030000020004" pitchFamily="2" charset="0"/>
                <a:cs typeface="Arial" panose="020B0604020202020204" pitchFamily="34" charset="0"/>
              </a:rPr>
            </a:br>
            <a:endParaRPr lang="en-US" sz="3000" b="1" dirty="0">
              <a:solidFill>
                <a:schemeClr val="tx1">
                  <a:lumMod val="95000"/>
                  <a:lumOff val="5000"/>
                </a:schemeClr>
              </a:solidFill>
              <a:latin typeface="Proxima Nova" panose="02000506030000020004" pitchFamily="2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C60622-4BA1-FCF8-457D-A5E8BFF16783}"/>
              </a:ext>
            </a:extLst>
          </p:cNvPr>
          <p:cNvSpPr txBox="1"/>
          <p:nvPr/>
        </p:nvSpPr>
        <p:spPr>
          <a:xfrm>
            <a:off x="-1735812" y="9288621"/>
            <a:ext cx="777239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" panose="02000506030000020004" pitchFamily="2" charset="0"/>
                <a:cs typeface="Arial" panose="020B0604020202020204" pitchFamily="34" charset="0"/>
              </a:rPr>
              <a:t>Use code </a:t>
            </a: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" panose="02000506030000020004" pitchFamily="2" charset="0"/>
                <a:cs typeface="Arial" panose="020B0604020202020204" pitchFamily="34" charset="0"/>
              </a:rPr>
              <a:t>KCSCOUT26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" panose="02000506030000020004" pitchFamily="2" charset="0"/>
                <a:cs typeface="Arial" panose="020B0604020202020204" pitchFamily="34" charset="0"/>
              </a:rPr>
              <a:t> to activate discount</a:t>
            </a:r>
            <a:b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" panose="02000506030000020004" pitchFamily="2" charset="0"/>
                <a:cs typeface="Arial" panose="020B0604020202020204" pitchFamily="34" charset="0"/>
              </a:rPr>
            </a:br>
            <a:r>
              <a:rPr lang="en-US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" panose="02000506030000020004" pitchFamily="2" charset="0"/>
                <a:cs typeface="Arial" panose="020B0604020202020204" pitchFamily="34" charset="0"/>
              </a:rPr>
              <a:t>Code valid August 1 – October 31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FDBCCF-E2FC-7D03-16F6-97648EE85AF5}"/>
              </a:ext>
            </a:extLst>
          </p:cNvPr>
          <p:cNvSpPr txBox="1"/>
          <p:nvPr/>
        </p:nvSpPr>
        <p:spPr>
          <a:xfrm>
            <a:off x="-3" y="7856255"/>
            <a:ext cx="77723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" panose="02000506030000020004" pitchFamily="2" charset="0"/>
                <a:cs typeface="Arial" panose="020B0604020202020204" pitchFamily="34" charset="0"/>
              </a:rPr>
              <a:t>Cub Scout Pack 8888 </a:t>
            </a:r>
            <a:b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" panose="02000506030000020004" pitchFamily="2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" panose="02000506030000020004" pitchFamily="2" charset="0"/>
                <a:cs typeface="Arial" panose="020B0604020202020204" pitchFamily="34" charset="0"/>
              </a:rPr>
              <a:t>Contact: Matt Armstrong</a:t>
            </a:r>
            <a:b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" panose="02000506030000020004" pitchFamily="2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" panose="02000506030000020004" pitchFamily="2" charset="0"/>
                <a:cs typeface="Arial" panose="020B0604020202020204" pitchFamily="34" charset="0"/>
                <a:hlinkClick r:id="rId4"/>
              </a:rPr>
              <a:t>matt.armstrong@scouting.org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" panose="02000506030000020004" pitchFamily="2" charset="0"/>
                <a:cs typeface="Arial" panose="020B0604020202020204" pitchFamily="34" charset="0"/>
              </a:rPr>
              <a:t> | 816.942.9333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77966F-48D2-1B1F-4D6C-9CFC708D5D31}"/>
              </a:ext>
            </a:extLst>
          </p:cNvPr>
          <p:cNvSpPr txBox="1"/>
          <p:nvPr/>
        </p:nvSpPr>
        <p:spPr>
          <a:xfrm>
            <a:off x="-31011" y="6353191"/>
            <a:ext cx="77723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" panose="02000506030000020004" pitchFamily="2" charset="0"/>
                <a:cs typeface="Arial" panose="020B0604020202020204" pitchFamily="34" charset="0"/>
              </a:rPr>
              <a:t>Open to Boys &amp; Girls Grades K-5</a:t>
            </a:r>
          </a:p>
        </p:txBody>
      </p:sp>
    </p:spTree>
    <p:extLst>
      <p:ext uri="{BB962C8B-B14F-4D97-AF65-F5344CB8AC3E}">
        <p14:creationId xmlns:p14="http://schemas.microsoft.com/office/powerpoint/2010/main" val="3953134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721DC7-48DC-7DFD-6753-9593A05C4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13A4F29-55DA-D7BB-94F1-0FF1BC94791E}"/>
              </a:ext>
            </a:extLst>
          </p:cNvPr>
          <p:cNvSpPr txBox="1"/>
          <p:nvPr/>
        </p:nvSpPr>
        <p:spPr>
          <a:xfrm>
            <a:off x="-7" y="6639279"/>
            <a:ext cx="7772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 Black" panose="02000506030000020004" pitchFamily="2" charset="0"/>
                <a:cs typeface="Arial" panose="020B0604020202020204" pitchFamily="34" charset="0"/>
              </a:rPr>
              <a:t>WEDNESDAY, SEPTEMBER 30</a:t>
            </a:r>
          </a:p>
          <a:p>
            <a:pPr algn="ctr"/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96DA0C-08E8-39F2-352A-8D33FD76D901}"/>
              </a:ext>
            </a:extLst>
          </p:cNvPr>
          <p:cNvSpPr txBox="1"/>
          <p:nvPr/>
        </p:nvSpPr>
        <p:spPr>
          <a:xfrm>
            <a:off x="-1" y="7162444"/>
            <a:ext cx="77723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" panose="02000506030000020004" pitchFamily="2" charset="0"/>
                <a:cs typeface="Arial" panose="020B0604020202020204" pitchFamily="34" charset="0"/>
              </a:rPr>
              <a:t>HEATHERSTONE ELEMENTARY | 7PM </a:t>
            </a:r>
            <a:b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" panose="02000506030000020004" pitchFamily="2" charset="0"/>
                <a:cs typeface="Arial" panose="020B0604020202020204" pitchFamily="34" charset="0"/>
              </a:rPr>
            </a:br>
            <a:endParaRPr lang="en-US" sz="3000" b="1" dirty="0">
              <a:solidFill>
                <a:schemeClr val="tx1">
                  <a:lumMod val="95000"/>
                  <a:lumOff val="5000"/>
                </a:schemeClr>
              </a:solidFill>
              <a:latin typeface="Proxima Nova" panose="02000506030000020004" pitchFamily="2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09899A-7A0C-A0C1-9ADF-CDCDC57A8697}"/>
              </a:ext>
            </a:extLst>
          </p:cNvPr>
          <p:cNvSpPr txBox="1"/>
          <p:nvPr/>
        </p:nvSpPr>
        <p:spPr>
          <a:xfrm>
            <a:off x="-1735812" y="9288621"/>
            <a:ext cx="777239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" panose="02000506030000020004" pitchFamily="2" charset="0"/>
                <a:cs typeface="Arial" panose="020B0604020202020204" pitchFamily="34" charset="0"/>
              </a:rPr>
              <a:t>Use code </a:t>
            </a: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" panose="02000506030000020004" pitchFamily="2" charset="0"/>
                <a:cs typeface="Arial" panose="020B0604020202020204" pitchFamily="34" charset="0"/>
              </a:rPr>
              <a:t>KCSCOUT26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" panose="02000506030000020004" pitchFamily="2" charset="0"/>
                <a:cs typeface="Arial" panose="020B0604020202020204" pitchFamily="34" charset="0"/>
              </a:rPr>
              <a:t> to activate discount</a:t>
            </a:r>
            <a:b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" panose="02000506030000020004" pitchFamily="2" charset="0"/>
                <a:cs typeface="Arial" panose="020B0604020202020204" pitchFamily="34" charset="0"/>
              </a:rPr>
            </a:br>
            <a:r>
              <a:rPr lang="en-US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" panose="02000506030000020004" pitchFamily="2" charset="0"/>
                <a:cs typeface="Arial" panose="020B0604020202020204" pitchFamily="34" charset="0"/>
              </a:rPr>
              <a:t>Code valid August 1 – October 31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434DD3-E999-1B5B-C2B9-DEC563BF4071}"/>
              </a:ext>
            </a:extLst>
          </p:cNvPr>
          <p:cNvSpPr txBox="1"/>
          <p:nvPr/>
        </p:nvSpPr>
        <p:spPr>
          <a:xfrm>
            <a:off x="-3" y="7856255"/>
            <a:ext cx="77723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" panose="02000506030000020004" pitchFamily="2" charset="0"/>
                <a:cs typeface="Arial" panose="020B0604020202020204" pitchFamily="34" charset="0"/>
              </a:rPr>
              <a:t>Cub Scout Pack 8888 </a:t>
            </a:r>
            <a:b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" panose="02000506030000020004" pitchFamily="2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" panose="02000506030000020004" pitchFamily="2" charset="0"/>
                <a:cs typeface="Arial" panose="020B0604020202020204" pitchFamily="34" charset="0"/>
              </a:rPr>
              <a:t>Contact: Matt Armstrong</a:t>
            </a:r>
            <a:b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" panose="02000506030000020004" pitchFamily="2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" panose="02000506030000020004" pitchFamily="2" charset="0"/>
                <a:cs typeface="Arial" panose="020B0604020202020204" pitchFamily="34" charset="0"/>
                <a:hlinkClick r:id="rId3"/>
              </a:rPr>
              <a:t>matt.armstrong@scouting.org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" panose="02000506030000020004" pitchFamily="2" charset="0"/>
                <a:cs typeface="Arial" panose="020B0604020202020204" pitchFamily="34" charset="0"/>
              </a:rPr>
              <a:t> | 816.942.9333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CC85FD-206B-D7EC-3510-0A91CADB34DA}"/>
              </a:ext>
            </a:extLst>
          </p:cNvPr>
          <p:cNvSpPr txBox="1"/>
          <p:nvPr/>
        </p:nvSpPr>
        <p:spPr>
          <a:xfrm>
            <a:off x="-31011" y="6353191"/>
            <a:ext cx="77723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" panose="02000506030000020004" pitchFamily="2" charset="0"/>
                <a:cs typeface="Arial" panose="020B0604020202020204" pitchFamily="34" charset="0"/>
              </a:rPr>
              <a:t>Open to Boys &amp; Girls Grades K-5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4C1E9F-4AFD-0EA7-B587-C39D76A161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772400" cy="999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964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AD7C2B-052B-B111-E13C-C593230858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A187C88-7E23-5E60-33E1-FF55F217798C}"/>
              </a:ext>
            </a:extLst>
          </p:cNvPr>
          <p:cNvSpPr txBox="1"/>
          <p:nvPr/>
        </p:nvSpPr>
        <p:spPr>
          <a:xfrm>
            <a:off x="-7" y="6639279"/>
            <a:ext cx="7772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 Black" panose="02000506030000020004" pitchFamily="2" charset="0"/>
                <a:cs typeface="Arial" panose="020B0604020202020204" pitchFamily="34" charset="0"/>
              </a:rPr>
              <a:t>WEDNESDAY, SEPTEMBER 30</a:t>
            </a:r>
          </a:p>
          <a:p>
            <a:pPr algn="ctr"/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FFA921-3C66-F68B-272F-AE860CF3BA6F}"/>
              </a:ext>
            </a:extLst>
          </p:cNvPr>
          <p:cNvSpPr txBox="1"/>
          <p:nvPr/>
        </p:nvSpPr>
        <p:spPr>
          <a:xfrm>
            <a:off x="-1" y="7162444"/>
            <a:ext cx="77723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" panose="02000506030000020004" pitchFamily="2" charset="0"/>
                <a:cs typeface="Arial" panose="020B0604020202020204" pitchFamily="34" charset="0"/>
              </a:rPr>
              <a:t>HEATHERSTONE ELEMENTARY | 7PM </a:t>
            </a:r>
            <a:b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" panose="02000506030000020004" pitchFamily="2" charset="0"/>
                <a:cs typeface="Arial" panose="020B0604020202020204" pitchFamily="34" charset="0"/>
              </a:rPr>
            </a:br>
            <a:endParaRPr lang="en-US" sz="3000" b="1" dirty="0">
              <a:solidFill>
                <a:schemeClr val="tx1">
                  <a:lumMod val="95000"/>
                  <a:lumOff val="5000"/>
                </a:schemeClr>
              </a:solidFill>
              <a:latin typeface="Proxima Nova" panose="02000506030000020004" pitchFamily="2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5BDDE2-0273-BC71-63F2-23DFA20D2DB8}"/>
              </a:ext>
            </a:extLst>
          </p:cNvPr>
          <p:cNvSpPr txBox="1"/>
          <p:nvPr/>
        </p:nvSpPr>
        <p:spPr>
          <a:xfrm>
            <a:off x="-1735812" y="9288621"/>
            <a:ext cx="777239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" panose="02000506030000020004" pitchFamily="2" charset="0"/>
                <a:cs typeface="Arial" panose="020B0604020202020204" pitchFamily="34" charset="0"/>
              </a:rPr>
              <a:t>Use code </a:t>
            </a: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" panose="02000506030000020004" pitchFamily="2" charset="0"/>
                <a:cs typeface="Arial" panose="020B0604020202020204" pitchFamily="34" charset="0"/>
              </a:rPr>
              <a:t>KCSCOUT26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" panose="02000506030000020004" pitchFamily="2" charset="0"/>
                <a:cs typeface="Arial" panose="020B0604020202020204" pitchFamily="34" charset="0"/>
              </a:rPr>
              <a:t> to activate discount</a:t>
            </a:r>
            <a:b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" panose="02000506030000020004" pitchFamily="2" charset="0"/>
                <a:cs typeface="Arial" panose="020B0604020202020204" pitchFamily="34" charset="0"/>
              </a:rPr>
            </a:br>
            <a:r>
              <a:rPr lang="en-US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" panose="02000506030000020004" pitchFamily="2" charset="0"/>
                <a:cs typeface="Arial" panose="020B0604020202020204" pitchFamily="34" charset="0"/>
              </a:rPr>
              <a:t>Code valid August 1 – October 31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7514F2-F22B-B92E-392A-1AE862A0A0EF}"/>
              </a:ext>
            </a:extLst>
          </p:cNvPr>
          <p:cNvSpPr txBox="1"/>
          <p:nvPr/>
        </p:nvSpPr>
        <p:spPr>
          <a:xfrm>
            <a:off x="-3" y="7856255"/>
            <a:ext cx="77723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" panose="02000506030000020004" pitchFamily="2" charset="0"/>
                <a:cs typeface="Arial" panose="020B0604020202020204" pitchFamily="34" charset="0"/>
              </a:rPr>
              <a:t>Cub Scout Pack 8888 </a:t>
            </a:r>
            <a:b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" panose="02000506030000020004" pitchFamily="2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" panose="02000506030000020004" pitchFamily="2" charset="0"/>
                <a:cs typeface="Arial" panose="020B0604020202020204" pitchFamily="34" charset="0"/>
              </a:rPr>
              <a:t>Contact: Matt Armstrong</a:t>
            </a:r>
            <a:b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" panose="02000506030000020004" pitchFamily="2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" panose="02000506030000020004" pitchFamily="2" charset="0"/>
                <a:cs typeface="Arial" panose="020B0604020202020204" pitchFamily="34" charset="0"/>
                <a:hlinkClick r:id="rId3"/>
              </a:rPr>
              <a:t>matt.armstrong@scouting.org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" panose="02000506030000020004" pitchFamily="2" charset="0"/>
                <a:cs typeface="Arial" panose="020B0604020202020204" pitchFamily="34" charset="0"/>
              </a:rPr>
              <a:t> | 816.942.9333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E6474F-E468-99A8-FA44-D210B8BE00F8}"/>
              </a:ext>
            </a:extLst>
          </p:cNvPr>
          <p:cNvSpPr txBox="1"/>
          <p:nvPr/>
        </p:nvSpPr>
        <p:spPr>
          <a:xfrm>
            <a:off x="-31011" y="6353191"/>
            <a:ext cx="77723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" panose="02000506030000020004" pitchFamily="2" charset="0"/>
                <a:cs typeface="Arial" panose="020B0604020202020204" pitchFamily="34" charset="0"/>
              </a:rPr>
              <a:t>Open to Boys &amp; Girls Grades K-5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B7F409-764B-7B4A-1B93-CE0A0996C7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772400" cy="999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2222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347</TotalTime>
  <Words>201</Words>
  <Application>Microsoft Macintosh PowerPoint</Application>
  <PresentationFormat>Custom</PresentationFormat>
  <Paragraphs>25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Calibri</vt:lpstr>
      <vt:lpstr>Calibri Light</vt:lpstr>
      <vt:lpstr>Proxima Nova</vt:lpstr>
      <vt:lpstr>Proxima Nova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Samuel Edwards</dc:creator>
  <cp:lastModifiedBy>Matt Armstrong</cp:lastModifiedBy>
  <cp:revision>20</cp:revision>
  <dcterms:created xsi:type="dcterms:W3CDTF">2022-06-16T15:09:30Z</dcterms:created>
  <dcterms:modified xsi:type="dcterms:W3CDTF">2026-06-04T19:08:34Z</dcterms:modified>
</cp:coreProperties>
</file>